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5"/>
  </p:notesMasterIdLst>
  <p:handoutMasterIdLst>
    <p:handoutMasterId r:id="rId6"/>
  </p:handoutMasterIdLst>
  <p:sldIdLst>
    <p:sldId id="267" r:id="rId2"/>
    <p:sldId id="268" r:id="rId3"/>
    <p:sldId id="269" r:id="rId4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0057"/>
            <a:ext cx="8229600" cy="4036106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Izrada udžbenika za slijepe i slabovidne učenike i studente 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Ksenija Majcan Franjković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za </a:t>
            </a: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potporu i unaprjeđenje sustava odgoja i obrazovanja</a:t>
            </a:r>
            <a:endParaRPr lang="hr-HR" altLang="sr-Latn-RS" sz="16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862508" y="433757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99" y="877388"/>
            <a:ext cx="8442985" cy="598061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poziv za financiranje projekata za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prilagodbu izradu udžbenika/literature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za slijepe i slabovidne učenike i studente za školsku/akademsku godinu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2019./2020.</a:t>
            </a: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1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Cilj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Javnih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poziva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- </a:t>
            </a:r>
            <a:r>
              <a:rPr lang="hr-HR" altLang="sr-Latn-RS" sz="16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financijski </a:t>
            </a:r>
            <a:r>
              <a:rPr lang="hr-HR" altLang="sr-Latn-RS" sz="16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projekte/programe koji pružaju usluge prilagodbe udžbenika, literature, edukativnih i didaktičkih materijala za potrebe slijepih i slabovidnih učenika i studenata na Brailleovom pismu u tiskanom i/ili digitalnom obliku</a:t>
            </a:r>
          </a:p>
          <a:p>
            <a:pPr marL="0" indent="0" algn="just">
              <a:buFontTx/>
              <a:buNone/>
              <a:defRPr/>
            </a:pPr>
            <a:endParaRPr lang="hr-HR" altLang="sr-Latn-RS" sz="1600" dirty="0"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Objava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dva javna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poziva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 kriterijima</a:t>
            </a:r>
            <a:r>
              <a:rPr lang="hr-HR" altLang="sr-Latn-RS" sz="14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kraja ožujka 2019. i lipanj/srpanj 2019.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pozivi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namijenjen financiranju projekata/programa neprofitnih organizacija koje imaju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iskustva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 adaptaciji i izradi udžbenika na Brailleovom pismu za potrebe slijepih i slabovidnih učenika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studenata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Područje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aktivnosti projekata vezana su uz zaštitu i promicanje ljudskih prava, unapređenje i poboljšanje obrazovanja slijepih i slabovidnih učenika i studenata kako bi stekli nova znanja i vještine s kojima pridonose kvaliteti svoja života i cijele zajednice</a:t>
            </a:r>
          </a:p>
          <a:p>
            <a:pPr marL="0" indent="0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endParaRPr lang="hr-HR" sz="16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2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732399" y="443383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  <p:sp>
        <p:nvSpPr>
          <p:cNvPr id="5" name="Rectangle 4"/>
          <p:cNvSpPr/>
          <p:nvPr/>
        </p:nvSpPr>
        <p:spPr>
          <a:xfrm>
            <a:off x="244442" y="1692904"/>
            <a:ext cx="8754701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lipanj/srpanj 2019. namijenjen je isključivo za prilagodbu i izradu udžbenika za potrebe slijepih učenika koji upisuju 1. i 5. razred osnovne škole, 7. razred (nastavni predmeti prirodoslovlja), 1. razred gimnazija, te 1. razred četverogodišnjih programa (hrvatski jezik i književnost, matematika i strani jezik) – frontalno uvođenje kurikularne reforme </a:t>
            </a:r>
            <a:endParaRPr lang="hr-HR" altLang="sr-Latn-RS" sz="1600" b="1" dirty="0" smtClean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Javni poziv uključuje projektno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partnerstvo s odgojno-obrazovnim ustanovama (osnovne i srednje škole, visokoškolske ustanove) 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koje pohađaju slijepi i slabovidni učenici i </a:t>
            </a:r>
            <a:r>
              <a:rPr lang="hr-HR" altLang="sr-Latn-RS" sz="1600" b="1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studenti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endParaRPr lang="hr-HR" altLang="sr-Latn-RS" sz="1600" b="1" dirty="0">
              <a:solidFill>
                <a:srgbClr val="00206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ukupna vrijednost oba natječaja</a:t>
            </a:r>
            <a:r>
              <a:rPr lang="hr-HR" altLang="sr-Latn-RS" sz="1600" dirty="0"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6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–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do 4.000.000,00 kn</a:t>
            </a:r>
            <a:endParaRPr lang="hr-HR" altLang="sr-Latn-RS" sz="16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718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268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Alen Hutinovic</cp:lastModifiedBy>
  <cp:revision>52</cp:revision>
  <cp:lastPrinted>2017-03-08T13:08:37Z</cp:lastPrinted>
  <dcterms:created xsi:type="dcterms:W3CDTF">2004-06-15T07:55:20Z</dcterms:created>
  <dcterms:modified xsi:type="dcterms:W3CDTF">2019-02-13T07:28:21Z</dcterms:modified>
</cp:coreProperties>
</file>